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0" r:id="rId2"/>
    <p:sldId id="566" r:id="rId3"/>
    <p:sldId id="567" r:id="rId4"/>
    <p:sldId id="569" r:id="rId5"/>
    <p:sldId id="648" r:id="rId6"/>
    <p:sldId id="661" r:id="rId7"/>
    <p:sldId id="646" r:id="rId8"/>
    <p:sldId id="652" r:id="rId9"/>
    <p:sldId id="657" r:id="rId10"/>
  </p:sldIdLst>
  <p:sldSz cx="9144000" cy="6858000" type="letter"/>
  <p:notesSz cx="7315200" cy="9601200"/>
  <p:defaultTextStyle>
    <a:defPPr>
      <a:defRPr lang="es-E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0493" autoAdjust="0"/>
  </p:normalViewPr>
  <p:slideViewPr>
    <p:cSldViewPr>
      <p:cViewPr varScale="1">
        <p:scale>
          <a:sx n="118" d="100"/>
          <a:sy n="118" d="100"/>
        </p:scale>
        <p:origin x="13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0" d="100"/>
          <a:sy n="130" d="100"/>
        </p:scale>
        <p:origin x="1565" y="-196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3413" y="281419"/>
            <a:ext cx="6048375" cy="510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575" tIns="46949" rIns="95575" bIns="46949" anchor="ctr">
            <a:spAutoFit/>
          </a:bodyPr>
          <a:lstStyle/>
          <a:p>
            <a:pPr algn="ctr" defTabSz="966788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900" dirty="0"/>
              <a:t>2016 Colloquium of the Doctoral Program in Engineering Sciences at ITESO  </a:t>
            </a:r>
          </a:p>
          <a:p>
            <a:pPr algn="ctr" defTabSz="966788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900" dirty="0"/>
              <a:t> Tlaquepaque, Mexico, September 2016 </a:t>
            </a:r>
          </a:p>
          <a:p>
            <a:pPr algn="ctr" defTabSz="966788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900" dirty="0"/>
              <a:t>  </a:t>
            </a:r>
            <a:endParaRPr lang="en-GB" sz="900" dirty="0"/>
          </a:p>
        </p:txBody>
      </p:sp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777875" y="8904288"/>
            <a:ext cx="5903913" cy="366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442" tIns="44427" rIns="90442" bIns="44427">
            <a:spAutoFit/>
          </a:bodyPr>
          <a:lstStyle/>
          <a:p>
            <a:pPr algn="ctr" defTabSz="966788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900" dirty="0"/>
              <a:t>Title of the Presentation </a:t>
            </a:r>
          </a:p>
          <a:p>
            <a:pPr algn="ctr" defTabSz="966788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900" dirty="0"/>
              <a:t>Main author (PhD student name) and other authors (if applicable) </a:t>
            </a:r>
          </a:p>
        </p:txBody>
      </p:sp>
      <p:sp>
        <p:nvSpPr>
          <p:cNvPr id="164867" name="Line 3"/>
          <p:cNvSpPr>
            <a:spLocks noChangeShapeType="1"/>
          </p:cNvSpPr>
          <p:nvPr/>
        </p:nvSpPr>
        <p:spPr bwMode="auto">
          <a:xfrm>
            <a:off x="777875" y="696913"/>
            <a:ext cx="58324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4868" name="Line 4"/>
          <p:cNvSpPr>
            <a:spLocks noChangeShapeType="1"/>
          </p:cNvSpPr>
          <p:nvPr/>
        </p:nvSpPr>
        <p:spPr bwMode="auto">
          <a:xfrm>
            <a:off x="777875" y="8904288"/>
            <a:ext cx="58324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09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575" tIns="46949" rIns="95575" bIns="46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Click to edit Master notes styles</a:t>
            </a:r>
          </a:p>
          <a:p>
            <a:pPr lvl="1"/>
            <a:r>
              <a:rPr lang="es-ES" noProof="0"/>
              <a:t>Second Level</a:t>
            </a:r>
          </a:p>
          <a:p>
            <a:pPr lvl="2"/>
            <a:r>
              <a:rPr lang="es-ES" noProof="0"/>
              <a:t>Third Level</a:t>
            </a:r>
          </a:p>
          <a:p>
            <a:pPr lvl="3"/>
            <a:r>
              <a:rPr lang="es-ES" noProof="0"/>
              <a:t>Fourth Level</a:t>
            </a:r>
          </a:p>
          <a:p>
            <a:pPr lvl="4"/>
            <a:r>
              <a:rPr lang="es-ES" noProof="0"/>
              <a:t>Fifth Level</a:t>
            </a:r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4613" y="9191625"/>
            <a:ext cx="1057275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575" tIns="46949" rIns="95575" bIns="46949" anchor="ctr">
            <a:spAutoFit/>
          </a:bodyPr>
          <a:lstStyle/>
          <a:p>
            <a:pPr defTabSz="966788">
              <a:spcBef>
                <a:spcPct val="0"/>
              </a:spcBef>
              <a:buClrTx/>
              <a:buSzTx/>
              <a:buFontTx/>
              <a:buNone/>
              <a:defRPr/>
            </a:pPr>
            <a:fld id="{3B56968B-E0BE-40ED-924F-B741961D771C}" type="datetime1">
              <a:rPr lang="es-ES" sz="1500"/>
              <a:pPr defTabSz="966788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22/03/2023</a:t>
            </a:fld>
            <a:endParaRPr lang="es-ES" sz="15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726238" y="9191625"/>
            <a:ext cx="514350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575" tIns="46949" rIns="95575" bIns="46949" anchor="ctr">
            <a:spAutoFit/>
          </a:bodyPr>
          <a:lstStyle/>
          <a:p>
            <a:pPr algn="r" defTabSz="966788">
              <a:spcBef>
                <a:spcPct val="0"/>
              </a:spcBef>
              <a:buClrTx/>
              <a:buSzTx/>
              <a:buFontTx/>
              <a:buNone/>
              <a:defRPr/>
            </a:pPr>
            <a:fld id="{ACCC4C02-73E1-45D7-B5E2-F0E44F7A98CD}" type="slidenum">
              <a:rPr lang="es-ES" sz="1500"/>
              <a:pPr algn="r" defTabSz="966788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‹Nº›</a:t>
            </a:fld>
            <a:endParaRPr lang="es-ES" sz="1500"/>
          </a:p>
        </p:txBody>
      </p:sp>
    </p:spTree>
    <p:extLst>
      <p:ext uri="{BB962C8B-B14F-4D97-AF65-F5344CB8AC3E}">
        <p14:creationId xmlns:p14="http://schemas.microsoft.com/office/powerpoint/2010/main" val="2901790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379" tIns="45691" rIns="91379" bIns="45691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1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4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04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46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90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23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49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86435" tIns="43219" rIns="86435" bIns="43219"/>
          <a:lstStyle/>
          <a:p>
            <a:pPr marL="226417" indent="-226417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5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5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882650"/>
          </a:xfrm>
        </p:spPr>
        <p:txBody>
          <a:bodyPr/>
          <a:lstStyle>
            <a:lvl1pPr marL="0" indent="11430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88913"/>
            <a:ext cx="8139113" cy="6477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250825" y="1268413"/>
            <a:ext cx="4244975" cy="1984375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244975" cy="19843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180000"/>
            <a:ext cx="7922840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68413"/>
            <a:ext cx="8642350" cy="198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8664575" y="6673334"/>
            <a:ext cx="457200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25000"/>
              </a:spcBef>
              <a:buFont typeface="Monotype Sorts" charset="2"/>
              <a:buNone/>
              <a:defRPr/>
            </a:pPr>
            <a:fld id="{F35B02B0-B23C-4BA2-8E75-9BF43663A392}" type="slidenum">
              <a:rPr lang="es-ES" sz="1200"/>
              <a:pPr algn="r">
                <a:spcBef>
                  <a:spcPct val="25000"/>
                </a:spcBef>
                <a:buFont typeface="Monotype Sorts" charset="2"/>
                <a:buNone/>
                <a:defRPr/>
              </a:pPr>
              <a:t>‹Nº›</a:t>
            </a:fld>
            <a:endParaRPr lang="es-ES" sz="1200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638"/>
            <a:ext cx="8028384" cy="143888"/>
          </a:xfrm>
          <a:prstGeom prst="rect">
            <a:avLst/>
          </a:prstGeom>
        </p:spPr>
      </p:pic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3F40672A-4DCE-4BD4-A6C3-3473582F5FD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288" y="91270"/>
            <a:ext cx="1016755" cy="1180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1" r:id="rId2"/>
    <p:sldLayoutId id="214748378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4" y="1796375"/>
            <a:ext cx="8352929" cy="3889375"/>
          </a:xfrm>
          <a:noFill/>
        </p:spPr>
        <p:txBody>
          <a:bodyPr anchor="ctr"/>
          <a:lstStyle/>
          <a:p>
            <a:pPr>
              <a:spcAft>
                <a:spcPct val="50000"/>
              </a:spcAft>
            </a:pPr>
            <a:r>
              <a:rPr lang="en-US" b="1" dirty="0"/>
              <a:t>Title of the Presentation - LAMC 2023 Presentation Guidelines</a:t>
            </a:r>
            <a:br>
              <a:rPr lang="en-US" b="1" dirty="0"/>
            </a:br>
            <a:br>
              <a:rPr lang="en-US" sz="1600" b="1" dirty="0"/>
            </a:br>
            <a:r>
              <a:rPr lang="en-US" sz="2800" dirty="0">
                <a:solidFill>
                  <a:schemeClr val="tx1"/>
                </a:solidFill>
              </a:rPr>
              <a:t>Author Name 1, Author Name 2, … (please underline the name of the presenting author)</a:t>
            </a: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Affiliation line 1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Affiliation line 2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Affiliation line 3, etc.</a:t>
            </a:r>
            <a:br>
              <a:rPr lang="en-US" sz="1800" b="1" dirty="0">
                <a:solidFill>
                  <a:schemeClr val="tx1"/>
                </a:solidFill>
              </a:rPr>
            </a:br>
            <a:br>
              <a:rPr lang="en-US" sz="700" dirty="0">
                <a:solidFill>
                  <a:schemeClr val="tx1"/>
                </a:solidFill>
              </a:rPr>
            </a:br>
            <a:endParaRPr lang="en-US" sz="1800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4212" y="5805488"/>
            <a:ext cx="7775575" cy="10130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457200" indent="-342900" algn="ctr">
              <a:spcBef>
                <a:spcPct val="50000"/>
              </a:spcBef>
            </a:pPr>
            <a:r>
              <a:rPr lang="en-US" sz="1600" dirty="0"/>
              <a:t>presented at</a:t>
            </a:r>
          </a:p>
          <a:p>
            <a:pPr algn="ctr">
              <a:spcBef>
                <a:spcPts val="0"/>
              </a:spcBef>
            </a:pPr>
            <a:endParaRPr lang="en-US" sz="1200" dirty="0"/>
          </a:p>
          <a:p>
            <a:pPr marL="457200" indent="-342900" algn="ctr">
              <a:spcBef>
                <a:spcPct val="0"/>
              </a:spcBef>
            </a:pPr>
            <a:r>
              <a:rPr lang="en-US" sz="1600" dirty="0"/>
              <a:t>2023 IEEE MTT-S Latin America Microwave Conference (LAMC 2023) </a:t>
            </a:r>
          </a:p>
          <a:p>
            <a:pPr marL="457200" indent="-342900" algn="ctr">
              <a:spcBef>
                <a:spcPct val="0"/>
              </a:spcBef>
            </a:pPr>
            <a:r>
              <a:rPr lang="en-US" sz="1600" dirty="0"/>
              <a:t> San Jose, Costa Rica, December 6-8, 2023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69" y="340703"/>
            <a:ext cx="2117687" cy="11855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 bwMode="auto">
          <a:xfrm>
            <a:off x="2483768" y="282270"/>
            <a:ext cx="4686992" cy="130240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</a:pPr>
            <a:endParaRPr kumimoji="0" lang="es-MX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</a:pPr>
            <a:r>
              <a:rPr kumimoji="0" lang="es-MX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Your</a:t>
            </a:r>
            <a:r>
              <a:rPr kumimoji="0" 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logos</a:t>
            </a:r>
            <a:r>
              <a:rPr kumimoji="0" lang="es-MX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s-MX" sz="1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here</a:t>
            </a:r>
            <a:r>
              <a:rPr kumimoji="0" lang="es-MX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</a:t>
            </a:r>
            <a:r>
              <a:rPr kumimoji="0" lang="es-MX" sz="1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optional</a:t>
            </a:r>
            <a:r>
              <a:rPr kumimoji="0" lang="es-MX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  <a:endParaRPr lang="es-MX" dirty="0"/>
          </a:p>
          <a:p>
            <a:pPr marL="4572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</a:pPr>
            <a:endParaRPr kumimoji="0" lang="es-MX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C810D0BD-A487-4638-980A-49556AA6B8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41722"/>
            <a:ext cx="1364095" cy="158350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208963" cy="2890535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Introduction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First topic covered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Second topic covered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Etc.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Conclusions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250238" cy="489108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This presentation provides a suggested ppt template for oral presentations during LAMC 2023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Authors may use their own template, as long as they follow a reasonable format to make their presentations clear and effective 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Please use a sufficiently large font-size; here we use 26 </a:t>
            </a:r>
            <a:r>
              <a:rPr lang="en-US" dirty="0" err="1"/>
              <a:t>pt</a:t>
            </a:r>
            <a:r>
              <a:rPr lang="en-US" dirty="0"/>
              <a:t> Times Roman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Other acceptable font types are Arial and Calibri, with font sizes from 24 to 28 pt. 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Make sure all figures are easy to read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Presentation Flow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268413"/>
            <a:ext cx="8569647" cy="40908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Cover slide with Title, Affiliations, etc. 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Outline slide of your talk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Introduction / Motivation / Problem or Challenge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Details of work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State how your results compare to other reported work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Conclusion slide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Backup slides if desired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Recommendations about Preparation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268413"/>
            <a:ext cx="8569648" cy="5091137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Anticipate questions and be prepared to answer them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Plan the presentation, make rehearsals, but do not memorize it (should be planned yet conversational)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Do not show too much information on a single slide (use more slides if necessary)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If color is necessary, choose high contrast font color (use dark lines/text on a light background)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Make sure your speech is given within the allowed time (use a timer during your rehearsals)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Upload your presentation well ahead the start of your talk </a:t>
            </a:r>
          </a:p>
        </p:txBody>
      </p:sp>
    </p:spTree>
    <p:extLst>
      <p:ext uri="{BB962C8B-B14F-4D97-AF65-F5344CB8AC3E}">
        <p14:creationId xmlns:p14="http://schemas.microsoft.com/office/powerpoint/2010/main" val="164907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Recommendations about Delivery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268413"/>
            <a:ext cx="8569648" cy="3490699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Keep frequent eye contact with the audience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Do not read notes during your presentation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Moderate your speech rate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Use moderate gestures to reinforced the verbal message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Do not use sound effects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Limit your presentation to the previously allocated time </a:t>
            </a:r>
          </a:p>
        </p:txBody>
      </p:sp>
    </p:spTree>
    <p:extLst>
      <p:ext uri="{BB962C8B-B14F-4D97-AF65-F5344CB8AC3E}">
        <p14:creationId xmlns:p14="http://schemas.microsoft.com/office/powerpoint/2010/main" val="199191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180000"/>
            <a:ext cx="8139113" cy="6477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68413"/>
            <a:ext cx="8385943" cy="24904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Here you make the closing remarks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Your conclusions should summarize your talk and pull together the main points covered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This ending should also reinforce the central idea of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7825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278063"/>
            <a:ext cx="8496300" cy="1943100"/>
          </a:xfrm>
          <a:noFill/>
        </p:spPr>
        <p:txBody>
          <a:bodyPr anchor="ctr"/>
          <a:lstStyle/>
          <a:p>
            <a:pPr>
              <a:spcAft>
                <a:spcPct val="50000"/>
              </a:spcAft>
            </a:pPr>
            <a:r>
              <a:rPr lang="en-US" b="1"/>
              <a:t>Backup Slides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62151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180000"/>
            <a:ext cx="8139113" cy="647700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68413"/>
            <a:ext cx="8529959" cy="309059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After your final slides, it is recommended to prepare some additional slides with figures, references, formulations, etc., to facilitate your answers to potential questions from the audience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dirty="0"/>
              <a:t>If a question related to some of your backup slides is raised, then show the corresponding slide and answer the question</a:t>
            </a:r>
          </a:p>
        </p:txBody>
      </p:sp>
    </p:spTree>
    <p:extLst>
      <p:ext uri="{BB962C8B-B14F-4D97-AF65-F5344CB8AC3E}">
        <p14:creationId xmlns:p14="http://schemas.microsoft.com/office/powerpoint/2010/main" val="2149457724"/>
      </p:ext>
    </p:extLst>
  </p:cSld>
  <p:clrMapOvr>
    <a:masterClrMapping/>
  </p:clrMapOvr>
</p:sld>
</file>

<file path=ppt/theme/theme1.xml><?xml version="1.0" encoding="utf-8"?>
<a:theme xmlns:a="http://schemas.openxmlformats.org/drawingml/2006/main" name="Conference_Presentation">
  <a:themeElements>
    <a:clrScheme name="">
      <a:dk1>
        <a:srgbClr val="000000"/>
      </a:dk1>
      <a:lt1>
        <a:srgbClr val="618FFD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B7C6FE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Conference_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4572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s-E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4572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s-E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ference_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ference_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_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c:\msoffice\powerpnt\template\clrovrhd\sidebarc.ppt</Template>
  <TotalTime>8647</TotalTime>
  <Pages>3</Pages>
  <Words>436</Words>
  <Application>Microsoft Office PowerPoint</Application>
  <PresentationFormat>Carta (216 x 279 mm)</PresentationFormat>
  <Paragraphs>49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Monotype Sorts</vt:lpstr>
      <vt:lpstr>Times New Roman</vt:lpstr>
      <vt:lpstr>Wingdings</vt:lpstr>
      <vt:lpstr>Conference_Presentation</vt:lpstr>
      <vt:lpstr>Title of the Presentation - LAMC 2023 Presentation Guidelines  Author Name 1, Author Name 2, … (please underline the name of the presenting author)  Affiliation line 1 Affiliation line 2 Affiliation line 3, etc.  </vt:lpstr>
      <vt:lpstr>Outline</vt:lpstr>
      <vt:lpstr>Introduction</vt:lpstr>
      <vt:lpstr>Typical Presentation Flow</vt:lpstr>
      <vt:lpstr>Some Recommendations about Preparation</vt:lpstr>
      <vt:lpstr>Some Recommendations about Delivery</vt:lpstr>
      <vt:lpstr>Conclusions</vt:lpstr>
      <vt:lpstr>Backup Slides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LAMC Power-Point Template</dc:title>
  <dc:subject/>
  <dc:creator>Dr. J.E. Rayas Sánchez</dc:creator>
  <cp:keywords/>
  <dc:description/>
  <cp:lastModifiedBy>RAYAS SANCHEZ, JOSE ERNESTO</cp:lastModifiedBy>
  <cp:revision>703</cp:revision>
  <cp:lastPrinted>2002-03-01T14:31:46Z</cp:lastPrinted>
  <dcterms:created xsi:type="dcterms:W3CDTF">2096-11-11T00:31:24Z</dcterms:created>
  <dcterms:modified xsi:type="dcterms:W3CDTF">2023-03-22T17:08:03Z</dcterms:modified>
</cp:coreProperties>
</file>